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9.png" ContentType="image/png"/>
  <Override PartName="/ppt/media/image26.jpeg" ContentType="image/jpeg"/>
  <Override PartName="/ppt/media/image42.png" ContentType="image/png"/>
  <Override PartName="/ppt/media/image24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36.jpeg" ContentType="image/jpe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40.png" ContentType="image/png"/>
  <Override PartName="/ppt/media/image38.png" ContentType="image/png"/>
  <Override PartName="/ppt/media/image8.png" ContentType="image/png"/>
  <Override PartName="/ppt/media/image37.png" ContentType="image/png"/>
  <Override PartName="/ppt/media/image7.png" ContentType="image/png"/>
  <Override PartName="/ppt/media/image12.png" ContentType="image/png"/>
  <Override PartName="/ppt/media/image30.png" ContentType="image/png"/>
  <Override PartName="/ppt/media/image39.png" ContentType="image/png"/>
  <Override PartName="/ppt/media/image41.png" ContentType="image/png"/>
  <Override PartName="/ppt/media/image31.jpeg" ContentType="image/jpeg"/>
  <Override PartName="/ppt/media/image32.png" ContentType="image/png"/>
  <Override PartName="/ppt/media/image2.png" ContentType="image/png"/>
  <Override PartName="/ppt/media/image45.png" ContentType="image/png"/>
  <Override PartName="/ppt/media/image1.jpeg" ContentType="image/jpeg"/>
  <Override PartName="/ppt/media/image10.png" ContentType="image/png"/>
  <Override PartName="/ppt/media/image46.png" ContentType="image/png"/>
  <Override PartName="/ppt/media/image9.jpeg" ContentType="image/jpeg"/>
  <Override PartName="/ppt/media/image11.png" ContentType="image/png"/>
  <Override PartName="/ppt/media/image25.png" ContentType="image/png"/>
  <Override PartName="/ppt/media/image19.jpeg" ContentType="image/jpeg"/>
  <Override PartName="/ppt/media/image44.png" ContentType="image/png"/>
  <Override PartName="/ppt/media/image13.jpeg" ContentType="image/jpeg"/>
  <Override PartName="/ppt/media/image2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5.png" ContentType="image/png"/>
  <Override PartName="/ppt/media/image35.png" ContentType="image/png"/>
  <Override PartName="/ppt/media/image43.jpeg" ContentType="image/jpe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139680"/>
            <a:ext cx="9071280" cy="518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 fontScale="56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139680"/>
            <a:ext cx="9071280" cy="518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280" cy="111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139680"/>
            <a:ext cx="9071280" cy="1118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703440" y="579600"/>
            <a:ext cx="9071280" cy="201564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5d005d"/>
                </a:solidFill>
                <a:latin typeface="FreeMono"/>
              </a:rPr>
              <a:t>Установка операционной системы Debian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576000" y="648000"/>
            <a:ext cx="1228320" cy="690840"/>
          </a:xfrm>
          <a:prstGeom prst="rect">
            <a:avLst/>
          </a:prstGeom>
          <a:ln w="36000">
            <a:noFill/>
          </a:ln>
        </p:spPr>
      </p:pic>
      <p:pic>
        <p:nvPicPr>
          <p:cNvPr id="78" name="" descr=""/>
          <p:cNvPicPr/>
          <p:nvPr/>
        </p:nvPicPr>
        <p:blipFill>
          <a:blip r:embed="rId4"/>
          <a:srcRect l="470" t="2380" r="53805" b="18884"/>
          <a:stretch/>
        </p:blipFill>
        <p:spPr>
          <a:xfrm>
            <a:off x="1217520" y="2776320"/>
            <a:ext cx="2663280" cy="2580120"/>
          </a:xfrm>
          <a:prstGeom prst="rect">
            <a:avLst/>
          </a:prstGeom>
          <a:ln w="36000">
            <a:noFill/>
          </a:ln>
        </p:spPr>
      </p:pic>
      <p:pic>
        <p:nvPicPr>
          <p:cNvPr id="79" name="" descr=""/>
          <p:cNvPicPr/>
          <p:nvPr/>
        </p:nvPicPr>
        <p:blipFill>
          <a:blip r:embed="rId5"/>
          <a:srcRect l="470" t="3090" r="51663" b="68955"/>
          <a:stretch/>
        </p:blipFill>
        <p:spPr>
          <a:xfrm>
            <a:off x="4248000" y="3240360"/>
            <a:ext cx="4823280" cy="158328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144000"/>
            <a:ext cx="9071280" cy="111888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5d005d"/>
                </a:solidFill>
                <a:latin typeface="FreeMono"/>
              </a:rPr>
              <a:t>Настройка виртуальной машины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326600"/>
            <a:ext cx="9071280" cy="4001040"/>
          </a:xfrm>
          <a:prstGeom prst="rect">
            <a:avLst/>
          </a:prstGeom>
          <a:gradFill rotWithShape="0">
            <a:gsLst>
              <a:gs pos="0">
                <a:srgbClr val="f9dcff"/>
              </a:gs>
              <a:gs pos="100000">
                <a:srgbClr val="a6e5fe"/>
              </a:gs>
            </a:gsLst>
            <a:path path="rect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 u="sng">
                <a:solidFill>
                  <a:srgbClr val="5d005d"/>
                </a:solidFill>
                <a:uFillTx/>
                <a:latin typeface="FreeMono"/>
              </a:rPr>
              <a:t>Параметры установки: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d005d"/>
              </a:buClr>
              <a:buFont typeface="OpenSymbol"/>
              <a:buChar char="✎"/>
            </a:pPr>
            <a:r>
              <a:rPr b="0" lang="ru-RU" sz="3200" spc="-1" strike="noStrike">
                <a:solidFill>
                  <a:srgbClr val="5d005d"/>
                </a:solidFill>
                <a:latin typeface="FreeMono"/>
              </a:rPr>
              <a:t>Выберите диск с большим объемом;</a:t>
            </a:r>
            <a:endParaRPr b="0" lang="ru-RU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d005d"/>
              </a:buClr>
              <a:buFont typeface="OpenSymbol"/>
              <a:buChar char="✎"/>
            </a:pPr>
            <a:r>
              <a:rPr b="0" lang="ru-RU" sz="3200" spc="-1" strike="noStrike">
                <a:solidFill>
                  <a:srgbClr val="5d005d"/>
                </a:solidFill>
                <a:latin typeface="FreeMono"/>
              </a:rPr>
              <a:t>Объем ОЗУ 3..4ГБ;</a:t>
            </a:r>
            <a:endParaRPr b="0" lang="ru-RU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d005d"/>
              </a:buClr>
              <a:buFont typeface="OpenSymbol"/>
              <a:buChar char="✎"/>
            </a:pPr>
            <a:r>
              <a:rPr b="0" lang="ru-RU" sz="3200" spc="-1" strike="noStrike">
                <a:solidFill>
                  <a:srgbClr val="5d005d"/>
                </a:solidFill>
                <a:latin typeface="FreeMono"/>
              </a:rPr>
              <a:t>Количество ядер:2..3;</a:t>
            </a:r>
            <a:endParaRPr b="0" lang="ru-RU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d005d"/>
              </a:buClr>
              <a:buFont typeface="OpenSymbol"/>
              <a:buChar char="✎"/>
            </a:pPr>
            <a:r>
              <a:rPr b="0" lang="ru-RU" sz="3200" spc="-1" strike="noStrike">
                <a:solidFill>
                  <a:srgbClr val="5d005d"/>
                </a:solidFill>
                <a:latin typeface="FreeMono"/>
              </a:rPr>
              <a:t>Дисковое пространство 16ГБ;</a:t>
            </a:r>
            <a:endParaRPr b="0" lang="ru-RU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d005d"/>
              </a:buClr>
              <a:buFont typeface="OpenSymbol"/>
              <a:buChar char="✎"/>
            </a:pPr>
            <a:r>
              <a:rPr b="0" lang="ru-RU" sz="3200" spc="-1" strike="noStrike">
                <a:solidFill>
                  <a:srgbClr val="5d005d"/>
                </a:solidFill>
                <a:latin typeface="FreeMono"/>
              </a:rPr>
              <a:t>Сеть — сетевой мост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218880" y="260280"/>
            <a:ext cx="1228320" cy="69084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230400"/>
            <a:ext cx="9071280" cy="94608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5d005d"/>
                </a:solidFill>
                <a:latin typeface="FreeMono"/>
              </a:rPr>
              <a:t>Установка Debian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326600"/>
            <a:ext cx="9071280" cy="4001040"/>
          </a:xfrm>
          <a:prstGeom prst="rect">
            <a:avLst/>
          </a:prstGeom>
          <a:gradFill rotWithShape="0">
            <a:gsLst>
              <a:gs pos="0">
                <a:srgbClr val="f9dcff"/>
              </a:gs>
              <a:gs pos="100000">
                <a:srgbClr val="a6e5fe"/>
              </a:gs>
            </a:gsLst>
            <a:path path="rect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 u="sng">
                <a:solidFill>
                  <a:srgbClr val="5d005d"/>
                </a:solidFill>
                <a:uFillTx/>
                <a:latin typeface="FreeMono"/>
              </a:rPr>
              <a:t>Выберите установку: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218880" y="260280"/>
            <a:ext cx="1228320" cy="690840"/>
          </a:xfrm>
          <a:prstGeom prst="rect">
            <a:avLst/>
          </a:prstGeom>
          <a:ln w="36000">
            <a:noFill/>
          </a:ln>
        </p:spPr>
      </p:pic>
      <p:pic>
        <p:nvPicPr>
          <p:cNvPr id="86" name="" descr=""/>
          <p:cNvPicPr/>
          <p:nvPr/>
        </p:nvPicPr>
        <p:blipFill>
          <a:blip r:embed="rId4"/>
          <a:srcRect l="33323" t="23230" r="33094" b="25232"/>
          <a:stretch/>
        </p:blipFill>
        <p:spPr>
          <a:xfrm>
            <a:off x="1584000" y="1830960"/>
            <a:ext cx="3959280" cy="3417840"/>
          </a:xfrm>
          <a:prstGeom prst="rect">
            <a:avLst/>
          </a:prstGeom>
          <a:ln w="36000">
            <a:noFill/>
          </a:ln>
        </p:spPr>
      </p:pic>
      <p:sp>
        <p:nvSpPr>
          <p:cNvPr id="87" name="Line 3"/>
          <p:cNvSpPr/>
          <p:nvPr/>
        </p:nvSpPr>
        <p:spPr>
          <a:xfrm>
            <a:off x="1296000" y="2592000"/>
            <a:ext cx="1080000" cy="792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230400"/>
            <a:ext cx="9071280" cy="94608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5d005d"/>
                </a:solidFill>
                <a:latin typeface="FreeMono"/>
              </a:rPr>
              <a:t>Установка Debian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326600"/>
            <a:ext cx="9071280" cy="4001040"/>
          </a:xfrm>
          <a:prstGeom prst="rect">
            <a:avLst/>
          </a:prstGeom>
          <a:gradFill rotWithShape="0">
            <a:gsLst>
              <a:gs pos="0">
                <a:srgbClr val="f9dcff"/>
              </a:gs>
              <a:gs pos="100000">
                <a:srgbClr val="a6e5fe"/>
              </a:gs>
            </a:gsLst>
            <a:path path="rect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 u="sng">
                <a:solidFill>
                  <a:srgbClr val="5d005d"/>
                </a:solidFill>
                <a:uFillTx/>
                <a:latin typeface="FreeMono"/>
              </a:rPr>
              <a:t>Выберите язык и настройте клавиатуру: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218880" y="260280"/>
            <a:ext cx="1228320" cy="690840"/>
          </a:xfrm>
          <a:prstGeom prst="rect">
            <a:avLst/>
          </a:prstGeom>
          <a:ln w="36000"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rcRect l="33323" t="23230" r="25238" b="15073"/>
          <a:stretch/>
        </p:blipFill>
        <p:spPr>
          <a:xfrm>
            <a:off x="576360" y="1758960"/>
            <a:ext cx="4103280" cy="3436560"/>
          </a:xfrm>
          <a:prstGeom prst="rect">
            <a:avLst/>
          </a:prstGeom>
          <a:ln w="36000">
            <a:noFill/>
          </a:ln>
        </p:spPr>
      </p:pic>
      <p:pic>
        <p:nvPicPr>
          <p:cNvPr id="92" name="" descr=""/>
          <p:cNvPicPr/>
          <p:nvPr/>
        </p:nvPicPr>
        <p:blipFill>
          <a:blip r:embed="rId5"/>
          <a:srcRect l="45465" t="29039" r="36665" b="18884"/>
          <a:stretch/>
        </p:blipFill>
        <p:spPr>
          <a:xfrm>
            <a:off x="4752360" y="2088360"/>
            <a:ext cx="1799280" cy="2951280"/>
          </a:xfrm>
          <a:prstGeom prst="rect">
            <a:avLst/>
          </a:prstGeom>
          <a:ln w="36000">
            <a:noFill/>
          </a:ln>
        </p:spPr>
      </p:pic>
      <p:pic>
        <p:nvPicPr>
          <p:cNvPr id="93" name="" descr=""/>
          <p:cNvPicPr/>
          <p:nvPr/>
        </p:nvPicPr>
        <p:blipFill>
          <a:blip r:embed="rId6"/>
          <a:srcRect l="34750" t="48084" r="36665" b="22691"/>
          <a:stretch/>
        </p:blipFill>
        <p:spPr>
          <a:xfrm>
            <a:off x="6624000" y="2664000"/>
            <a:ext cx="2879280" cy="165528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230400"/>
            <a:ext cx="9071280" cy="94608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5d005d"/>
                </a:solidFill>
                <a:latin typeface="FreeMono"/>
              </a:rPr>
              <a:t>Установка Debian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04000" y="1326600"/>
            <a:ext cx="9071280" cy="4001040"/>
          </a:xfrm>
          <a:prstGeom prst="rect">
            <a:avLst/>
          </a:prstGeom>
          <a:gradFill rotWithShape="0">
            <a:gsLst>
              <a:gs pos="0">
                <a:srgbClr val="f9dcff"/>
              </a:gs>
              <a:gs pos="100000">
                <a:srgbClr val="a6e5fe"/>
              </a:gs>
            </a:gsLst>
            <a:path path="rect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 u="sng">
                <a:solidFill>
                  <a:srgbClr val="5d005d"/>
                </a:solidFill>
                <a:uFillTx/>
                <a:latin typeface="FreeMono"/>
              </a:rPr>
              <a:t>Настройте имена системы домена, пользователей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218880" y="260280"/>
            <a:ext cx="1228320" cy="690840"/>
          </a:xfrm>
          <a:prstGeom prst="rect">
            <a:avLst/>
          </a:prstGeom>
          <a:ln w="36000">
            <a:noFill/>
          </a:ln>
        </p:spPr>
      </p:pic>
      <p:pic>
        <p:nvPicPr>
          <p:cNvPr id="97" name="" descr=""/>
          <p:cNvPicPr/>
          <p:nvPr/>
        </p:nvPicPr>
        <p:blipFill>
          <a:blip r:embed="rId4"/>
          <a:srcRect l="34750" t="44273" r="26667" b="34121"/>
          <a:stretch/>
        </p:blipFill>
        <p:spPr>
          <a:xfrm>
            <a:off x="864360" y="2232360"/>
            <a:ext cx="3887280" cy="1223280"/>
          </a:xfrm>
          <a:prstGeom prst="rect">
            <a:avLst/>
          </a:prstGeom>
          <a:ln w="36000">
            <a:noFill/>
          </a:ln>
        </p:spPr>
      </p:pic>
      <p:pic>
        <p:nvPicPr>
          <p:cNvPr id="98" name="" descr=""/>
          <p:cNvPicPr/>
          <p:nvPr/>
        </p:nvPicPr>
        <p:blipFill>
          <a:blip r:embed="rId5"/>
          <a:srcRect l="34037" t="44273" r="26665" b="35391"/>
          <a:stretch/>
        </p:blipFill>
        <p:spPr>
          <a:xfrm>
            <a:off x="5256360" y="2232360"/>
            <a:ext cx="3959280" cy="1151280"/>
          </a:xfrm>
          <a:prstGeom prst="rect">
            <a:avLst/>
          </a:prstGeom>
          <a:ln w="36000">
            <a:noFill/>
          </a:ln>
        </p:spPr>
      </p:pic>
      <p:pic>
        <p:nvPicPr>
          <p:cNvPr id="99" name="" descr=""/>
          <p:cNvPicPr/>
          <p:nvPr/>
        </p:nvPicPr>
        <p:blipFill>
          <a:blip r:embed="rId6"/>
          <a:srcRect l="34750" t="40465" r="27380" b="32850"/>
          <a:stretch/>
        </p:blipFill>
        <p:spPr>
          <a:xfrm>
            <a:off x="864360" y="3672360"/>
            <a:ext cx="3887280" cy="1539720"/>
          </a:xfrm>
          <a:prstGeom prst="rect">
            <a:avLst/>
          </a:prstGeom>
          <a:ln w="36000">
            <a:noFill/>
          </a:ln>
        </p:spPr>
      </p:pic>
      <p:pic>
        <p:nvPicPr>
          <p:cNvPr id="100" name="" descr=""/>
          <p:cNvPicPr/>
          <p:nvPr/>
        </p:nvPicPr>
        <p:blipFill>
          <a:blip r:embed="rId7"/>
          <a:srcRect l="34750" t="44273" r="26667" b="35391"/>
          <a:stretch/>
        </p:blipFill>
        <p:spPr>
          <a:xfrm>
            <a:off x="5256000" y="3600360"/>
            <a:ext cx="3887280" cy="115128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230400"/>
            <a:ext cx="9071280" cy="94608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5d005d"/>
                </a:solidFill>
                <a:latin typeface="FreeMono"/>
              </a:rPr>
              <a:t>Установка Debian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326600"/>
            <a:ext cx="9071280" cy="4001040"/>
          </a:xfrm>
          <a:prstGeom prst="rect">
            <a:avLst/>
          </a:prstGeom>
          <a:gradFill rotWithShape="0">
            <a:gsLst>
              <a:gs pos="0">
                <a:srgbClr val="f9dcff"/>
              </a:gs>
              <a:gs pos="100000">
                <a:srgbClr val="a6e5fe"/>
              </a:gs>
            </a:gsLst>
            <a:path path="rect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 u="sng">
                <a:solidFill>
                  <a:srgbClr val="5d005d"/>
                </a:solidFill>
                <a:uFillTx/>
                <a:latin typeface="FreeMono"/>
              </a:rPr>
              <a:t>Введите параметры разметки диска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218880" y="260280"/>
            <a:ext cx="1228320" cy="690840"/>
          </a:xfrm>
          <a:prstGeom prst="rect">
            <a:avLst/>
          </a:prstGeom>
          <a:ln w="36000">
            <a:noFill/>
          </a:ln>
        </p:spPr>
      </p:pic>
      <p:pic>
        <p:nvPicPr>
          <p:cNvPr id="104" name="" descr=""/>
          <p:cNvPicPr/>
          <p:nvPr/>
        </p:nvPicPr>
        <p:blipFill>
          <a:blip r:embed="rId4"/>
          <a:srcRect l="34037" t="37928" r="26665" b="32850"/>
          <a:stretch/>
        </p:blipFill>
        <p:spPr>
          <a:xfrm>
            <a:off x="648000" y="2232360"/>
            <a:ext cx="3959280" cy="1655280"/>
          </a:xfrm>
          <a:prstGeom prst="rect">
            <a:avLst/>
          </a:prstGeom>
          <a:ln w="36000">
            <a:noFill/>
          </a:ln>
        </p:spPr>
      </p:pic>
      <p:pic>
        <p:nvPicPr>
          <p:cNvPr id="105" name="" descr=""/>
          <p:cNvPicPr/>
          <p:nvPr/>
        </p:nvPicPr>
        <p:blipFill>
          <a:blip r:embed="rId5"/>
          <a:srcRect l="34037" t="41736" r="25953" b="32850"/>
          <a:stretch/>
        </p:blipFill>
        <p:spPr>
          <a:xfrm>
            <a:off x="5112360" y="2304360"/>
            <a:ext cx="4031280" cy="143928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4000" y="230400"/>
            <a:ext cx="9071280" cy="94608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5d005d"/>
                </a:solidFill>
                <a:latin typeface="FreeMono"/>
              </a:rPr>
              <a:t>Установка Debian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4000" y="1326600"/>
            <a:ext cx="9071280" cy="4001040"/>
          </a:xfrm>
          <a:prstGeom prst="rect">
            <a:avLst/>
          </a:prstGeom>
          <a:gradFill rotWithShape="0">
            <a:gsLst>
              <a:gs pos="0">
                <a:srgbClr val="f9dcff"/>
              </a:gs>
              <a:gs pos="100000">
                <a:srgbClr val="a6e5fe"/>
              </a:gs>
            </a:gsLst>
            <a:path path="rect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 u="sng">
                <a:solidFill>
                  <a:srgbClr val="5d005d"/>
                </a:solidFill>
                <a:uFillTx/>
                <a:latin typeface="FreeMono"/>
              </a:rPr>
              <a:t>Выберите репозитории для установки программ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18880" y="260280"/>
            <a:ext cx="1228320" cy="690840"/>
          </a:xfrm>
          <a:prstGeom prst="rect">
            <a:avLst/>
          </a:prstGeom>
          <a:ln w="36000">
            <a:noFill/>
          </a:ln>
        </p:spPr>
      </p:pic>
      <p:pic>
        <p:nvPicPr>
          <p:cNvPr id="109" name="" descr=""/>
          <p:cNvPicPr/>
          <p:nvPr/>
        </p:nvPicPr>
        <p:blipFill>
          <a:blip r:embed="rId4"/>
          <a:srcRect l="34037" t="29039" r="26665" b="21424"/>
          <a:stretch/>
        </p:blipFill>
        <p:spPr>
          <a:xfrm>
            <a:off x="576360" y="2232360"/>
            <a:ext cx="3599280" cy="2552040"/>
          </a:xfrm>
          <a:prstGeom prst="rect">
            <a:avLst/>
          </a:prstGeom>
          <a:ln w="36000">
            <a:noFill/>
          </a:ln>
        </p:spPr>
      </p:pic>
      <p:pic>
        <p:nvPicPr>
          <p:cNvPr id="110" name="" descr=""/>
          <p:cNvPicPr/>
          <p:nvPr/>
        </p:nvPicPr>
        <p:blipFill>
          <a:blip r:embed="rId5"/>
          <a:srcRect l="34750" t="37928" r="26667" b="27773"/>
          <a:stretch/>
        </p:blipFill>
        <p:spPr>
          <a:xfrm>
            <a:off x="4968000" y="2592000"/>
            <a:ext cx="3887280" cy="1943280"/>
          </a:xfrm>
          <a:prstGeom prst="rect">
            <a:avLst/>
          </a:prstGeom>
          <a:ln w="36000"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1152000" y="4896000"/>
            <a:ext cx="8207640" cy="345960"/>
          </a:xfrm>
          <a:prstGeom prst="rect">
            <a:avLst/>
          </a:prstGeom>
          <a:noFill/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Поле для прокси сервера оставить пустым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230400"/>
            <a:ext cx="9071280" cy="94608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5d005d"/>
                </a:solidFill>
                <a:latin typeface="FreeMono"/>
              </a:rPr>
              <a:t>Установка Debian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504000" y="1326600"/>
            <a:ext cx="9071280" cy="4001040"/>
          </a:xfrm>
          <a:prstGeom prst="rect">
            <a:avLst/>
          </a:prstGeom>
          <a:gradFill rotWithShape="0">
            <a:gsLst>
              <a:gs pos="0">
                <a:srgbClr val="f9dcff"/>
              </a:gs>
              <a:gs pos="100000">
                <a:srgbClr val="a6e5fe"/>
              </a:gs>
            </a:gsLst>
            <a:path path="rect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 u="sng">
                <a:solidFill>
                  <a:srgbClr val="5d005d"/>
                </a:solidFill>
                <a:uFillTx/>
                <a:latin typeface="FreeMono"/>
              </a:rPr>
              <a:t>Выберите программное обеспечение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218880" y="260280"/>
            <a:ext cx="1228320" cy="690840"/>
          </a:xfrm>
          <a:prstGeom prst="rect">
            <a:avLst/>
          </a:prstGeom>
          <a:ln w="36000">
            <a:noFill/>
          </a:ln>
        </p:spPr>
      </p:pic>
      <p:pic>
        <p:nvPicPr>
          <p:cNvPr id="115" name="" descr=""/>
          <p:cNvPicPr/>
          <p:nvPr/>
        </p:nvPicPr>
        <p:blipFill>
          <a:blip r:embed="rId4"/>
          <a:srcRect l="34037" t="37928" r="27380" b="27773"/>
          <a:stretch/>
        </p:blipFill>
        <p:spPr>
          <a:xfrm>
            <a:off x="635400" y="1984320"/>
            <a:ext cx="3887280" cy="1943280"/>
          </a:xfrm>
          <a:prstGeom prst="rect">
            <a:avLst/>
          </a:prstGeom>
          <a:ln w="36000">
            <a:noFill/>
          </a:ln>
        </p:spPr>
      </p:pic>
      <p:pic>
        <p:nvPicPr>
          <p:cNvPr id="116" name="" descr=""/>
          <p:cNvPicPr/>
          <p:nvPr/>
        </p:nvPicPr>
        <p:blipFill>
          <a:blip r:embed="rId5"/>
          <a:srcRect l="34750" t="44273" r="27380" b="34121"/>
          <a:stretch/>
        </p:blipFill>
        <p:spPr>
          <a:xfrm>
            <a:off x="720360" y="4032000"/>
            <a:ext cx="3815280" cy="1223280"/>
          </a:xfrm>
          <a:prstGeom prst="rect">
            <a:avLst/>
          </a:prstGeom>
          <a:ln w="36000">
            <a:noFill/>
          </a:ln>
        </p:spPr>
      </p:pic>
      <p:pic>
        <p:nvPicPr>
          <p:cNvPr id="117" name="" descr=""/>
          <p:cNvPicPr/>
          <p:nvPr/>
        </p:nvPicPr>
        <p:blipFill>
          <a:blip r:embed="rId6"/>
          <a:srcRect l="34037" t="40465" r="26665" b="35391"/>
          <a:stretch/>
        </p:blipFill>
        <p:spPr>
          <a:xfrm>
            <a:off x="4824360" y="1944360"/>
            <a:ext cx="3959280" cy="1367280"/>
          </a:xfrm>
          <a:prstGeom prst="rect">
            <a:avLst/>
          </a:prstGeom>
          <a:ln w="36000">
            <a:noFill/>
          </a:ln>
        </p:spPr>
      </p:pic>
      <p:pic>
        <p:nvPicPr>
          <p:cNvPr id="118" name="" descr=""/>
          <p:cNvPicPr/>
          <p:nvPr/>
        </p:nvPicPr>
        <p:blipFill>
          <a:blip r:embed="rId7"/>
          <a:srcRect l="34750" t="46814" r="27380" b="40465"/>
          <a:stretch/>
        </p:blipFill>
        <p:spPr>
          <a:xfrm>
            <a:off x="5112360" y="4104360"/>
            <a:ext cx="3815280" cy="719280"/>
          </a:xfrm>
          <a:prstGeom prst="rect">
            <a:avLst/>
          </a:prstGeom>
          <a:ln w="36000"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1922400" y="3320280"/>
            <a:ext cx="72000" cy="72000"/>
          </a:xfrm>
          <a:prstGeom prst="rect">
            <a:avLst/>
          </a:prstGeom>
          <a:solidFill>
            <a:srgbClr val="0000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4"/>
          <p:cNvSpPr/>
          <p:nvPr/>
        </p:nvSpPr>
        <p:spPr>
          <a:xfrm>
            <a:off x="1872000" y="3384000"/>
            <a:ext cx="158364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230400"/>
            <a:ext cx="9071280" cy="946080"/>
          </a:xfrm>
          <a:prstGeom prst="rect">
            <a:avLst/>
          </a:prstGeom>
          <a:blipFill rotWithShape="0">
            <a:blip r:embed="rId2"/>
            <a:tile/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5d005d"/>
                </a:solidFill>
                <a:latin typeface="FreeMono"/>
              </a:rPr>
              <a:t>Установка Debian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1326600"/>
            <a:ext cx="9071280" cy="4001040"/>
          </a:xfrm>
          <a:prstGeom prst="rect">
            <a:avLst/>
          </a:prstGeom>
          <a:gradFill rotWithShape="0">
            <a:gsLst>
              <a:gs pos="0">
                <a:srgbClr val="f9dcff"/>
              </a:gs>
              <a:gs pos="100000">
                <a:srgbClr val="a6e5fe"/>
              </a:gs>
            </a:gsLst>
            <a:path path="rect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3200" spc="-1" strike="noStrike" u="sng">
                <a:solidFill>
                  <a:srgbClr val="5d005d"/>
                </a:solidFill>
                <a:uFillTx/>
                <a:latin typeface="FreeMono"/>
              </a:rPr>
              <a:t>После перезагрузки войдите как root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218880" y="260280"/>
            <a:ext cx="1228320" cy="690840"/>
          </a:xfrm>
          <a:prstGeom prst="rect">
            <a:avLst/>
          </a:prstGeom>
          <a:ln w="36000">
            <a:noFill/>
          </a:ln>
        </p:spPr>
      </p:pic>
      <p:pic>
        <p:nvPicPr>
          <p:cNvPr id="124" name="" descr=""/>
          <p:cNvPicPr/>
          <p:nvPr/>
        </p:nvPicPr>
        <p:blipFill>
          <a:blip r:embed="rId4"/>
          <a:srcRect l="33110" t="23230" r="29524" b="34121"/>
          <a:stretch/>
        </p:blipFill>
        <p:spPr>
          <a:xfrm>
            <a:off x="2880000" y="1800000"/>
            <a:ext cx="5111640" cy="3281400"/>
          </a:xfrm>
          <a:prstGeom prst="rect">
            <a:avLst/>
          </a:prstGeom>
          <a:ln w="36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2021-12-29T00:30:42Z</dcterms:created>
  <dc:creator/>
  <dc:description/>
  <dc:language>ru-RU</dc:language>
  <cp:lastModifiedBy/>
  <dcterms:modified xsi:type="dcterms:W3CDTF">2022-04-11T18:27:29Z</dcterms:modified>
  <cp:revision>3</cp:revision>
  <dc:subject/>
  <dc:title/>
</cp:coreProperties>
</file>